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5" r:id="rId3"/>
    <p:sldId id="257" r:id="rId4"/>
    <p:sldId id="258" r:id="rId5"/>
    <p:sldId id="259" r:id="rId6"/>
    <p:sldId id="260" r:id="rId7"/>
    <p:sldId id="271" r:id="rId8"/>
    <p:sldId id="272" r:id="rId9"/>
    <p:sldId id="262" r:id="rId10"/>
    <p:sldId id="263" r:id="rId11"/>
    <p:sldId id="264" r:id="rId12"/>
    <p:sldId id="270" r:id="rId13"/>
    <p:sldId id="265" r:id="rId14"/>
    <p:sldId id="266" r:id="rId15"/>
    <p:sldId id="267" r:id="rId16"/>
    <p:sldId id="268" r:id="rId17"/>
    <p:sldId id="261" r:id="rId18"/>
    <p:sldId id="269" r:id="rId19"/>
    <p:sldId id="274" r:id="rId20"/>
    <p:sldId id="273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C74E3-0EC1-514E-B52C-B2266F206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1366" y="1964267"/>
            <a:ext cx="8248759" cy="2421464"/>
          </a:xfrm>
        </p:spPr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mysql</a:t>
            </a:r>
            <a:r>
              <a:rPr lang="en-US" dirty="0"/>
              <a:t> with node </a:t>
            </a:r>
            <a:r>
              <a:rPr lang="en-US" dirty="0" err="1"/>
              <a:t>js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93C7B1-65C0-AA4C-BD82-304AF6F70544}"/>
              </a:ext>
            </a:extLst>
          </p:cNvPr>
          <p:cNvSpPr txBox="1"/>
          <p:nvPr/>
        </p:nvSpPr>
        <p:spPr>
          <a:xfrm>
            <a:off x="9924915" y="4385731"/>
            <a:ext cx="1235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Paul </a:t>
            </a:r>
            <a:r>
              <a:rPr lang="en-US" dirty="0" err="1"/>
              <a:t>Leszyk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717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D67748-E19F-AD40-8A3D-869A3CEDB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82" y="0"/>
            <a:ext cx="99726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9896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69C30C-7A58-9946-8009-238789971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82" y="0"/>
            <a:ext cx="99726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857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A32615-336F-5C4C-9EDA-B1A1F43BB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82" y="0"/>
            <a:ext cx="99726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037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CDE2D0-62E5-884F-BD5C-DC6892F52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82" y="0"/>
            <a:ext cx="99726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576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E8E407-9D05-464F-B03D-65A653342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441" y="0"/>
            <a:ext cx="83231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105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439A2B-E10F-CF40-8B0A-F979D7E15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82" y="0"/>
            <a:ext cx="99726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957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6ABBC-97B5-C94F-9A6B-ECCF338D9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441" y="0"/>
            <a:ext cx="83231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30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B7B715-5895-5A45-A1EE-5524535CF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862" y="0"/>
            <a:ext cx="8934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755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6AF6B1-3CB6-B948-9AE3-05CC060E0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862" y="-10510"/>
            <a:ext cx="8934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08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FB088C-641B-DB48-B408-834F7B182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82" y="0"/>
            <a:ext cx="99726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641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754A7D-CFCD-7842-8EDB-D706AC948D51}"/>
              </a:ext>
            </a:extLst>
          </p:cNvPr>
          <p:cNvSpPr txBox="1"/>
          <p:nvPr/>
        </p:nvSpPr>
        <p:spPr>
          <a:xfrm>
            <a:off x="861849" y="1135117"/>
            <a:ext cx="893379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Tools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NodeJS – </a:t>
            </a:r>
            <a:r>
              <a:rPr lang="en-US" sz="2800" dirty="0" err="1"/>
              <a:t>Javascript</a:t>
            </a:r>
            <a:r>
              <a:rPr lang="en-US" sz="2800" dirty="0"/>
              <a:t> framework for executing </a:t>
            </a:r>
            <a:r>
              <a:rPr lang="en-US" sz="2800" dirty="0" err="1"/>
              <a:t>Javascript</a:t>
            </a:r>
            <a:r>
              <a:rPr lang="en-US" sz="2800" dirty="0"/>
              <a:t> server side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Express – NodeJS backend server framework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MySQL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Visual Studio Code – text editor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Web Browser</a:t>
            </a:r>
          </a:p>
        </p:txBody>
      </p:sp>
    </p:spTree>
    <p:extLst>
      <p:ext uri="{BB962C8B-B14F-4D97-AF65-F5344CB8AC3E}">
        <p14:creationId xmlns:p14="http://schemas.microsoft.com/office/powerpoint/2010/main" val="1584703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8B5A39-87B5-9C40-BD60-FB843CA9C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245" y="0"/>
            <a:ext cx="8934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75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140ADC-574F-F64B-9834-AC361294CB0D}"/>
              </a:ext>
            </a:extLst>
          </p:cNvPr>
          <p:cNvSpPr txBox="1"/>
          <p:nvPr/>
        </p:nvSpPr>
        <p:spPr>
          <a:xfrm>
            <a:off x="462456" y="651640"/>
            <a:ext cx="8891751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Conclusion</a:t>
            </a:r>
          </a:p>
          <a:p>
            <a:endParaRPr lang="en-US" sz="2800" dirty="0"/>
          </a:p>
          <a:p>
            <a:r>
              <a:rPr lang="en-US" sz="2800" dirty="0"/>
              <a:t>To improve I would:</a:t>
            </a:r>
          </a:p>
          <a:p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Create a user interface (frontend)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Add restrictions for certain users from a login (similar to an actual blog)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Include prevention from SQL injection attacks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433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2EFA31-2828-9848-843F-1F56C6AD5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3600" y="-203483"/>
            <a:ext cx="8144929" cy="7493337"/>
          </a:xfrm>
        </p:spPr>
      </p:pic>
    </p:spTree>
    <p:extLst>
      <p:ext uri="{BB962C8B-B14F-4D97-AF65-F5344CB8AC3E}">
        <p14:creationId xmlns:p14="http://schemas.microsoft.com/office/powerpoint/2010/main" val="2585531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2B1B8D-65AD-6D4E-A11E-BAABE5F1D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826" y="0"/>
            <a:ext cx="74543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799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1674F6-218C-7C40-B777-BD2729663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826" y="0"/>
            <a:ext cx="74543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5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4ED870-8159-7546-A58C-D6222D019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433" y="0"/>
            <a:ext cx="6212114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29E287F-52A5-D647-BDB1-77F051D81CF6}"/>
              </a:ext>
            </a:extLst>
          </p:cNvPr>
          <p:cNvSpPr/>
          <p:nvPr/>
        </p:nvSpPr>
        <p:spPr>
          <a:xfrm>
            <a:off x="6159062" y="1523999"/>
            <a:ext cx="388884" cy="1366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998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BEE5D5-C473-5A4A-A74D-7F0ADDDF23E2}"/>
              </a:ext>
            </a:extLst>
          </p:cNvPr>
          <p:cNvSpPr txBox="1"/>
          <p:nvPr/>
        </p:nvSpPr>
        <p:spPr>
          <a:xfrm>
            <a:off x="472965" y="546538"/>
            <a:ext cx="4309241" cy="2669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Create DB</a:t>
            </a:r>
          </a:p>
          <a:p>
            <a:r>
              <a:rPr lang="en-US" dirty="0" err="1"/>
              <a:t>app.get</a:t>
            </a:r>
            <a:r>
              <a:rPr lang="en-US" dirty="0"/>
              <a:t>('/</a:t>
            </a:r>
            <a:r>
              <a:rPr lang="en-US" dirty="0" err="1"/>
              <a:t>createdb</a:t>
            </a:r>
            <a:r>
              <a:rPr lang="en-US" dirty="0"/>
              <a:t>', (</a:t>
            </a:r>
            <a:r>
              <a:rPr lang="en-US" dirty="0" err="1"/>
              <a:t>req</a:t>
            </a:r>
            <a:r>
              <a:rPr lang="en-US" dirty="0"/>
              <a:t>, res) =&gt; {</a:t>
            </a:r>
          </a:p>
          <a:p>
            <a:r>
              <a:rPr lang="en-US" dirty="0"/>
              <a:t>let </a:t>
            </a:r>
            <a:r>
              <a:rPr lang="en-US" dirty="0" err="1"/>
              <a:t>sql</a:t>
            </a:r>
            <a:r>
              <a:rPr lang="en-US" dirty="0"/>
              <a:t> = 'CREATE DATABASE </a:t>
            </a:r>
            <a:r>
              <a:rPr lang="en-US" dirty="0" err="1"/>
              <a:t>nodesql</a:t>
            </a:r>
            <a:r>
              <a:rPr lang="en-US" dirty="0"/>
              <a:t>';</a:t>
            </a:r>
          </a:p>
          <a:p>
            <a:r>
              <a:rPr lang="en-US" dirty="0" err="1"/>
              <a:t>db.query</a:t>
            </a:r>
            <a:r>
              <a:rPr lang="en-US" dirty="0"/>
              <a:t>(</a:t>
            </a:r>
            <a:r>
              <a:rPr lang="en-US" dirty="0" err="1"/>
              <a:t>sql</a:t>
            </a:r>
            <a:r>
              <a:rPr lang="en-US" dirty="0"/>
              <a:t>, (err, result) =&gt; {</a:t>
            </a:r>
          </a:p>
          <a:p>
            <a:r>
              <a:rPr lang="en-US" dirty="0"/>
              <a:t>if(err) throw err;</a:t>
            </a:r>
          </a:p>
          <a:p>
            <a:r>
              <a:rPr lang="en-US" dirty="0" err="1"/>
              <a:t>console.log</a:t>
            </a:r>
            <a:r>
              <a:rPr lang="en-US" dirty="0"/>
              <a:t>(result);</a:t>
            </a:r>
          </a:p>
          <a:p>
            <a:r>
              <a:rPr lang="en-US" dirty="0" err="1"/>
              <a:t>res.send</a:t>
            </a:r>
            <a:r>
              <a:rPr lang="en-US" dirty="0"/>
              <a:t>('Database created...');</a:t>
            </a:r>
          </a:p>
          <a:p>
            <a:r>
              <a:rPr lang="en-US" dirty="0"/>
              <a:t>});</a:t>
            </a:r>
          </a:p>
          <a:p>
            <a:r>
              <a:rPr lang="en-US" dirty="0"/>
              <a:t>});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5CDE5D-7043-414B-BFA6-6FAABD0C432A}"/>
              </a:ext>
            </a:extLst>
          </p:cNvPr>
          <p:cNvSpPr txBox="1"/>
          <p:nvPr/>
        </p:nvSpPr>
        <p:spPr>
          <a:xfrm>
            <a:off x="5475889" y="546538"/>
            <a:ext cx="61905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Create table</a:t>
            </a:r>
          </a:p>
          <a:p>
            <a:r>
              <a:rPr lang="en-US" dirty="0" err="1"/>
              <a:t>app.get</a:t>
            </a:r>
            <a:r>
              <a:rPr lang="en-US" dirty="0"/>
              <a:t>('/</a:t>
            </a:r>
            <a:r>
              <a:rPr lang="en-US" dirty="0" err="1"/>
              <a:t>createpoststable</a:t>
            </a:r>
            <a:r>
              <a:rPr lang="en-US" dirty="0"/>
              <a:t>', (</a:t>
            </a:r>
            <a:r>
              <a:rPr lang="en-US" dirty="0" err="1"/>
              <a:t>req</a:t>
            </a:r>
            <a:r>
              <a:rPr lang="en-US" dirty="0"/>
              <a:t>, res) =&gt; {</a:t>
            </a:r>
          </a:p>
          <a:p>
            <a:r>
              <a:rPr lang="en-US" dirty="0"/>
              <a:t>let </a:t>
            </a:r>
            <a:r>
              <a:rPr lang="en-US" dirty="0" err="1"/>
              <a:t>sql</a:t>
            </a:r>
            <a:r>
              <a:rPr lang="en-US" dirty="0"/>
              <a:t> = 'CREATE TABLE posts(id </a:t>
            </a:r>
            <a:r>
              <a:rPr lang="en-US" dirty="0" err="1"/>
              <a:t>int</a:t>
            </a:r>
            <a:r>
              <a:rPr lang="en-US" dirty="0"/>
              <a:t> AUTO_INCREMENT, title VARCHAR(255), body VARCHAR(255), PRIMARY KEY(id))';</a:t>
            </a:r>
          </a:p>
          <a:p>
            <a:r>
              <a:rPr lang="en-US" dirty="0" err="1"/>
              <a:t>db.query</a:t>
            </a:r>
            <a:r>
              <a:rPr lang="en-US" dirty="0"/>
              <a:t>(</a:t>
            </a:r>
            <a:r>
              <a:rPr lang="en-US" dirty="0" err="1"/>
              <a:t>sql</a:t>
            </a:r>
            <a:r>
              <a:rPr lang="en-US" dirty="0"/>
              <a:t>, (err, result) =&gt; {</a:t>
            </a:r>
          </a:p>
          <a:p>
            <a:r>
              <a:rPr lang="en-US" dirty="0"/>
              <a:t>if(err) throw err;</a:t>
            </a:r>
          </a:p>
          <a:p>
            <a:r>
              <a:rPr lang="en-US" dirty="0" err="1"/>
              <a:t>console.log</a:t>
            </a:r>
            <a:r>
              <a:rPr lang="en-US" dirty="0"/>
              <a:t>(result);</a:t>
            </a:r>
          </a:p>
          <a:p>
            <a:r>
              <a:rPr lang="en-US" dirty="0" err="1"/>
              <a:t>res.send</a:t>
            </a:r>
            <a:r>
              <a:rPr lang="en-US" dirty="0"/>
              <a:t>('Posts table created...');</a:t>
            </a:r>
          </a:p>
          <a:p>
            <a:r>
              <a:rPr lang="en-US" dirty="0"/>
              <a:t>});</a:t>
            </a:r>
          </a:p>
          <a:p>
            <a:r>
              <a:rPr lang="en-US" dirty="0"/>
              <a:t>});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0E17CD-56CA-8549-B6E8-47924FEA978C}"/>
              </a:ext>
            </a:extLst>
          </p:cNvPr>
          <p:cNvSpPr txBox="1"/>
          <p:nvPr/>
        </p:nvSpPr>
        <p:spPr>
          <a:xfrm>
            <a:off x="472965" y="3573517"/>
            <a:ext cx="529721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Insert post 1</a:t>
            </a:r>
          </a:p>
          <a:p>
            <a:r>
              <a:rPr lang="en-US" dirty="0" err="1"/>
              <a:t>app.get</a:t>
            </a:r>
            <a:r>
              <a:rPr lang="en-US" dirty="0"/>
              <a:t>('/addpost1', (</a:t>
            </a:r>
            <a:r>
              <a:rPr lang="en-US" dirty="0" err="1"/>
              <a:t>req</a:t>
            </a:r>
            <a:r>
              <a:rPr lang="en-US" dirty="0"/>
              <a:t>, res) =&gt; {</a:t>
            </a:r>
          </a:p>
          <a:p>
            <a:r>
              <a:rPr lang="en-US" dirty="0"/>
              <a:t>let post = {</a:t>
            </a:r>
            <a:r>
              <a:rPr lang="en-US" dirty="0" err="1"/>
              <a:t>title:'Post</a:t>
            </a:r>
            <a:r>
              <a:rPr lang="en-US" dirty="0"/>
              <a:t> One', </a:t>
            </a:r>
            <a:r>
              <a:rPr lang="en-US" dirty="0" err="1"/>
              <a:t>body:'This</a:t>
            </a:r>
            <a:r>
              <a:rPr lang="en-US" dirty="0"/>
              <a:t> is post number one'};</a:t>
            </a:r>
          </a:p>
          <a:p>
            <a:r>
              <a:rPr lang="en-US" dirty="0"/>
              <a:t>let </a:t>
            </a:r>
            <a:r>
              <a:rPr lang="en-US" dirty="0" err="1"/>
              <a:t>sql</a:t>
            </a:r>
            <a:r>
              <a:rPr lang="en-US" dirty="0"/>
              <a:t> = 'INSERT INTO posts SET ?';</a:t>
            </a:r>
          </a:p>
          <a:p>
            <a:r>
              <a:rPr lang="en-US" dirty="0"/>
              <a:t>let query = </a:t>
            </a:r>
            <a:r>
              <a:rPr lang="en-US" dirty="0" err="1"/>
              <a:t>db.query</a:t>
            </a:r>
            <a:r>
              <a:rPr lang="en-US" dirty="0"/>
              <a:t>(</a:t>
            </a:r>
            <a:r>
              <a:rPr lang="en-US" dirty="0" err="1"/>
              <a:t>sql</a:t>
            </a:r>
            <a:r>
              <a:rPr lang="en-US" dirty="0"/>
              <a:t>, post, (err, result) =&gt; {</a:t>
            </a:r>
          </a:p>
          <a:p>
            <a:r>
              <a:rPr lang="en-US" dirty="0"/>
              <a:t>if(err) throw err;</a:t>
            </a:r>
          </a:p>
          <a:p>
            <a:r>
              <a:rPr lang="en-US" dirty="0" err="1"/>
              <a:t>console.log</a:t>
            </a:r>
            <a:r>
              <a:rPr lang="en-US" dirty="0"/>
              <a:t>(result);</a:t>
            </a:r>
          </a:p>
          <a:p>
            <a:r>
              <a:rPr lang="en-US" dirty="0" err="1"/>
              <a:t>res.send</a:t>
            </a:r>
            <a:r>
              <a:rPr lang="en-US" dirty="0"/>
              <a:t>('Post 1 added...');</a:t>
            </a:r>
          </a:p>
          <a:p>
            <a:r>
              <a:rPr lang="en-US" dirty="0"/>
              <a:t>});</a:t>
            </a:r>
          </a:p>
          <a:p>
            <a:r>
              <a:rPr lang="en-US" dirty="0"/>
              <a:t>});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0D31A7-683E-FC4A-9790-3F1ABF2973B7}"/>
              </a:ext>
            </a:extLst>
          </p:cNvPr>
          <p:cNvSpPr txBox="1"/>
          <p:nvPr/>
        </p:nvSpPr>
        <p:spPr>
          <a:xfrm>
            <a:off x="5612525" y="3573517"/>
            <a:ext cx="62956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Insert post 2</a:t>
            </a:r>
          </a:p>
          <a:p>
            <a:r>
              <a:rPr lang="en-US" dirty="0" err="1"/>
              <a:t>app.get</a:t>
            </a:r>
            <a:r>
              <a:rPr lang="en-US" dirty="0"/>
              <a:t>('/addpost2', (</a:t>
            </a:r>
            <a:r>
              <a:rPr lang="en-US" dirty="0" err="1"/>
              <a:t>req</a:t>
            </a:r>
            <a:r>
              <a:rPr lang="en-US" dirty="0"/>
              <a:t>, res) =&gt; {</a:t>
            </a:r>
          </a:p>
          <a:p>
            <a:r>
              <a:rPr lang="en-US" dirty="0"/>
              <a:t>let post = {</a:t>
            </a:r>
            <a:r>
              <a:rPr lang="en-US" dirty="0" err="1"/>
              <a:t>title:'Post</a:t>
            </a:r>
            <a:r>
              <a:rPr lang="en-US" dirty="0"/>
              <a:t> Two', </a:t>
            </a:r>
            <a:r>
              <a:rPr lang="en-US" dirty="0" err="1"/>
              <a:t>body:'This</a:t>
            </a:r>
            <a:r>
              <a:rPr lang="en-US" dirty="0"/>
              <a:t> is post number two'};</a:t>
            </a:r>
          </a:p>
          <a:p>
            <a:r>
              <a:rPr lang="en-US" dirty="0"/>
              <a:t>let </a:t>
            </a:r>
            <a:r>
              <a:rPr lang="en-US" dirty="0" err="1"/>
              <a:t>sql</a:t>
            </a:r>
            <a:r>
              <a:rPr lang="en-US" dirty="0"/>
              <a:t> = 'INSERT INTO posts SET ?';</a:t>
            </a:r>
          </a:p>
          <a:p>
            <a:r>
              <a:rPr lang="en-US" dirty="0"/>
              <a:t>let query = </a:t>
            </a:r>
            <a:r>
              <a:rPr lang="en-US" dirty="0" err="1"/>
              <a:t>db.query</a:t>
            </a:r>
            <a:r>
              <a:rPr lang="en-US" dirty="0"/>
              <a:t>(</a:t>
            </a:r>
            <a:r>
              <a:rPr lang="en-US" dirty="0" err="1"/>
              <a:t>sql</a:t>
            </a:r>
            <a:r>
              <a:rPr lang="en-US" dirty="0"/>
              <a:t>, post, (err, result) =&gt; {</a:t>
            </a:r>
          </a:p>
          <a:p>
            <a:r>
              <a:rPr lang="en-US" dirty="0"/>
              <a:t>if(err) throw err;</a:t>
            </a:r>
          </a:p>
          <a:p>
            <a:r>
              <a:rPr lang="en-US" dirty="0" err="1"/>
              <a:t>console.log</a:t>
            </a:r>
            <a:r>
              <a:rPr lang="en-US" dirty="0"/>
              <a:t>(result);</a:t>
            </a:r>
          </a:p>
          <a:p>
            <a:r>
              <a:rPr lang="en-US" dirty="0" err="1"/>
              <a:t>res.send</a:t>
            </a:r>
            <a:r>
              <a:rPr lang="en-US" dirty="0"/>
              <a:t>('Post 2 added...');</a:t>
            </a:r>
          </a:p>
          <a:p>
            <a:r>
              <a:rPr lang="en-US" dirty="0"/>
              <a:t>});</a:t>
            </a:r>
          </a:p>
          <a:p>
            <a:r>
              <a:rPr lang="en-US" dirty="0"/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397570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BEE5D5-C473-5A4A-A74D-7F0ADDDF23E2}"/>
              </a:ext>
            </a:extLst>
          </p:cNvPr>
          <p:cNvSpPr txBox="1"/>
          <p:nvPr/>
        </p:nvSpPr>
        <p:spPr>
          <a:xfrm>
            <a:off x="472965" y="546538"/>
            <a:ext cx="47506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Select posts</a:t>
            </a:r>
          </a:p>
          <a:p>
            <a:r>
              <a:rPr lang="en-US" dirty="0" err="1"/>
              <a:t>app.get</a:t>
            </a:r>
            <a:r>
              <a:rPr lang="en-US" dirty="0"/>
              <a:t>('/</a:t>
            </a:r>
            <a:r>
              <a:rPr lang="en-US" dirty="0" err="1"/>
              <a:t>getposts</a:t>
            </a:r>
            <a:r>
              <a:rPr lang="en-US" dirty="0"/>
              <a:t>', (</a:t>
            </a:r>
            <a:r>
              <a:rPr lang="en-US" dirty="0" err="1"/>
              <a:t>req</a:t>
            </a:r>
            <a:r>
              <a:rPr lang="en-US" dirty="0"/>
              <a:t>, res) =&gt; {</a:t>
            </a:r>
          </a:p>
          <a:p>
            <a:r>
              <a:rPr lang="en-US" dirty="0"/>
              <a:t>let </a:t>
            </a:r>
            <a:r>
              <a:rPr lang="en-US" dirty="0" err="1"/>
              <a:t>sql</a:t>
            </a:r>
            <a:r>
              <a:rPr lang="en-US" dirty="0"/>
              <a:t> = 'SELECT * FROM posts';</a:t>
            </a:r>
          </a:p>
          <a:p>
            <a:r>
              <a:rPr lang="en-US" dirty="0"/>
              <a:t>let query = </a:t>
            </a:r>
            <a:r>
              <a:rPr lang="en-US" dirty="0" err="1"/>
              <a:t>db.query</a:t>
            </a:r>
            <a:r>
              <a:rPr lang="en-US" dirty="0"/>
              <a:t>(</a:t>
            </a:r>
            <a:r>
              <a:rPr lang="en-US" dirty="0" err="1"/>
              <a:t>sql</a:t>
            </a:r>
            <a:r>
              <a:rPr lang="en-US" dirty="0"/>
              <a:t>, (err, results) =&gt; {</a:t>
            </a:r>
          </a:p>
          <a:p>
            <a:r>
              <a:rPr lang="en-US" dirty="0"/>
              <a:t>if(err) throw err;</a:t>
            </a:r>
          </a:p>
          <a:p>
            <a:r>
              <a:rPr lang="en-US" dirty="0" err="1"/>
              <a:t>console.log</a:t>
            </a:r>
            <a:r>
              <a:rPr lang="en-US" dirty="0"/>
              <a:t>(results);</a:t>
            </a:r>
          </a:p>
          <a:p>
            <a:r>
              <a:rPr lang="en-US" dirty="0" err="1"/>
              <a:t>res.send</a:t>
            </a:r>
            <a:r>
              <a:rPr lang="en-US" dirty="0"/>
              <a:t>('Posts fetched...');</a:t>
            </a:r>
          </a:p>
          <a:p>
            <a:r>
              <a:rPr lang="en-US" dirty="0"/>
              <a:t>});</a:t>
            </a:r>
          </a:p>
          <a:p>
            <a:r>
              <a:rPr lang="en-US" dirty="0"/>
              <a:t>});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5CDE5D-7043-414B-BFA6-6FAABD0C432A}"/>
              </a:ext>
            </a:extLst>
          </p:cNvPr>
          <p:cNvSpPr txBox="1"/>
          <p:nvPr/>
        </p:nvSpPr>
        <p:spPr>
          <a:xfrm>
            <a:off x="5475889" y="546538"/>
            <a:ext cx="619059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Select single post</a:t>
            </a:r>
          </a:p>
          <a:p>
            <a:r>
              <a:rPr lang="en-US" dirty="0" err="1"/>
              <a:t>app.get</a:t>
            </a:r>
            <a:r>
              <a:rPr lang="en-US" dirty="0"/>
              <a:t>('/</a:t>
            </a:r>
            <a:r>
              <a:rPr lang="en-US" dirty="0" err="1"/>
              <a:t>getpost</a:t>
            </a:r>
            <a:r>
              <a:rPr lang="en-US" dirty="0"/>
              <a:t>/:id', (</a:t>
            </a:r>
            <a:r>
              <a:rPr lang="en-US" dirty="0" err="1"/>
              <a:t>req</a:t>
            </a:r>
            <a:r>
              <a:rPr lang="en-US" dirty="0"/>
              <a:t>, res) =&gt; {</a:t>
            </a:r>
          </a:p>
          <a:p>
            <a:r>
              <a:rPr lang="en-US" dirty="0"/>
              <a:t>let </a:t>
            </a:r>
            <a:r>
              <a:rPr lang="en-US" dirty="0" err="1"/>
              <a:t>sql</a:t>
            </a:r>
            <a:r>
              <a:rPr lang="en-US" dirty="0"/>
              <a:t> = `SELECT * FROM posts WHERE id = ${</a:t>
            </a:r>
            <a:r>
              <a:rPr lang="en-US" dirty="0" err="1"/>
              <a:t>req.params.id</a:t>
            </a:r>
            <a:r>
              <a:rPr lang="en-US" dirty="0"/>
              <a:t>}`;</a:t>
            </a:r>
          </a:p>
          <a:p>
            <a:r>
              <a:rPr lang="en-US" dirty="0"/>
              <a:t>let query = </a:t>
            </a:r>
            <a:r>
              <a:rPr lang="en-US" dirty="0" err="1"/>
              <a:t>db.query</a:t>
            </a:r>
            <a:r>
              <a:rPr lang="en-US" dirty="0"/>
              <a:t>(</a:t>
            </a:r>
            <a:r>
              <a:rPr lang="en-US" dirty="0" err="1"/>
              <a:t>sql</a:t>
            </a:r>
            <a:r>
              <a:rPr lang="en-US" dirty="0"/>
              <a:t>, (err, result) =&gt; {</a:t>
            </a:r>
          </a:p>
          <a:p>
            <a:r>
              <a:rPr lang="en-US" dirty="0"/>
              <a:t>if(err) throw err;</a:t>
            </a:r>
          </a:p>
          <a:p>
            <a:r>
              <a:rPr lang="en-US" dirty="0" err="1"/>
              <a:t>console.log</a:t>
            </a:r>
            <a:r>
              <a:rPr lang="en-US" dirty="0"/>
              <a:t>(result);</a:t>
            </a:r>
          </a:p>
          <a:p>
            <a:r>
              <a:rPr lang="en-US" dirty="0" err="1"/>
              <a:t>res.send</a:t>
            </a:r>
            <a:r>
              <a:rPr lang="en-US" dirty="0"/>
              <a:t>('Post fetched...');</a:t>
            </a:r>
          </a:p>
          <a:p>
            <a:r>
              <a:rPr lang="en-US" dirty="0"/>
              <a:t>});</a:t>
            </a:r>
          </a:p>
          <a:p>
            <a:r>
              <a:rPr lang="en-US" dirty="0"/>
              <a:t>});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42BFB-3677-5F43-8FEB-2CF0CA79900F}"/>
              </a:ext>
            </a:extLst>
          </p:cNvPr>
          <p:cNvSpPr txBox="1"/>
          <p:nvPr/>
        </p:nvSpPr>
        <p:spPr>
          <a:xfrm>
            <a:off x="472965" y="3520966"/>
            <a:ext cx="45509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Update post</a:t>
            </a:r>
          </a:p>
          <a:p>
            <a:r>
              <a:rPr lang="en-US" dirty="0" err="1"/>
              <a:t>app.get</a:t>
            </a:r>
            <a:r>
              <a:rPr lang="en-US" dirty="0"/>
              <a:t>('/</a:t>
            </a:r>
            <a:r>
              <a:rPr lang="en-US" dirty="0" err="1"/>
              <a:t>updatepost</a:t>
            </a:r>
            <a:r>
              <a:rPr lang="en-US" dirty="0"/>
              <a:t>/:id', (</a:t>
            </a:r>
            <a:r>
              <a:rPr lang="en-US" dirty="0" err="1"/>
              <a:t>req</a:t>
            </a:r>
            <a:r>
              <a:rPr lang="en-US" dirty="0"/>
              <a:t>, res) =&gt; {</a:t>
            </a:r>
          </a:p>
          <a:p>
            <a:r>
              <a:rPr lang="en-US" dirty="0"/>
              <a:t>let </a:t>
            </a:r>
            <a:r>
              <a:rPr lang="en-US" dirty="0" err="1"/>
              <a:t>newTitle</a:t>
            </a:r>
            <a:r>
              <a:rPr lang="en-US" dirty="0"/>
              <a:t> = 'Updated Title';</a:t>
            </a:r>
          </a:p>
          <a:p>
            <a:r>
              <a:rPr lang="en-US" dirty="0"/>
              <a:t>let </a:t>
            </a:r>
            <a:r>
              <a:rPr lang="en-US" dirty="0" err="1"/>
              <a:t>sql</a:t>
            </a:r>
            <a:r>
              <a:rPr lang="en-US" dirty="0"/>
              <a:t> = `UPDATE posts SET title = '${</a:t>
            </a:r>
            <a:r>
              <a:rPr lang="en-US" dirty="0" err="1"/>
              <a:t>newTitle</a:t>
            </a:r>
            <a:r>
              <a:rPr lang="en-US" dirty="0"/>
              <a:t>}' WHERE id = ${</a:t>
            </a:r>
            <a:r>
              <a:rPr lang="en-US" dirty="0" err="1"/>
              <a:t>req.params.id</a:t>
            </a:r>
            <a:r>
              <a:rPr lang="en-US" dirty="0"/>
              <a:t>}`;</a:t>
            </a:r>
          </a:p>
          <a:p>
            <a:r>
              <a:rPr lang="en-US" dirty="0"/>
              <a:t>let query = </a:t>
            </a:r>
            <a:r>
              <a:rPr lang="en-US" dirty="0" err="1"/>
              <a:t>db.query</a:t>
            </a:r>
            <a:r>
              <a:rPr lang="en-US" dirty="0"/>
              <a:t>(</a:t>
            </a:r>
            <a:r>
              <a:rPr lang="en-US" dirty="0" err="1"/>
              <a:t>sql</a:t>
            </a:r>
            <a:r>
              <a:rPr lang="en-US" dirty="0"/>
              <a:t>, (err, result) =&gt; {</a:t>
            </a:r>
          </a:p>
          <a:p>
            <a:r>
              <a:rPr lang="en-US" dirty="0"/>
              <a:t>if(err) throw err;</a:t>
            </a:r>
          </a:p>
          <a:p>
            <a:r>
              <a:rPr lang="en-US" dirty="0" err="1"/>
              <a:t>console.log</a:t>
            </a:r>
            <a:r>
              <a:rPr lang="en-US" dirty="0"/>
              <a:t>(result);</a:t>
            </a:r>
          </a:p>
          <a:p>
            <a:r>
              <a:rPr lang="en-US" dirty="0" err="1"/>
              <a:t>res.send</a:t>
            </a:r>
            <a:r>
              <a:rPr lang="en-US" dirty="0"/>
              <a:t>('Post updated...');</a:t>
            </a:r>
          </a:p>
          <a:p>
            <a:r>
              <a:rPr lang="en-US" dirty="0"/>
              <a:t>});</a:t>
            </a:r>
          </a:p>
          <a:p>
            <a:r>
              <a:rPr lang="en-US" dirty="0"/>
              <a:t>});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5BB64-83A5-5B4D-9F51-ADFCF7B9E8CE}"/>
              </a:ext>
            </a:extLst>
          </p:cNvPr>
          <p:cNvSpPr txBox="1"/>
          <p:nvPr/>
        </p:nvSpPr>
        <p:spPr>
          <a:xfrm>
            <a:off x="5927835" y="3426373"/>
            <a:ext cx="59488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// Delete post</a:t>
            </a:r>
          </a:p>
          <a:p>
            <a:r>
              <a:rPr lang="en-US" dirty="0" err="1"/>
              <a:t>app.get</a:t>
            </a:r>
            <a:r>
              <a:rPr lang="en-US" dirty="0"/>
              <a:t>('/</a:t>
            </a:r>
            <a:r>
              <a:rPr lang="en-US" dirty="0" err="1"/>
              <a:t>deletepost</a:t>
            </a:r>
            <a:r>
              <a:rPr lang="en-US" dirty="0"/>
              <a:t>/:id', (</a:t>
            </a:r>
            <a:r>
              <a:rPr lang="en-US" dirty="0" err="1"/>
              <a:t>req</a:t>
            </a:r>
            <a:r>
              <a:rPr lang="en-US" dirty="0"/>
              <a:t>, res) =&gt; {</a:t>
            </a:r>
          </a:p>
          <a:p>
            <a:r>
              <a:rPr lang="en-US" dirty="0"/>
              <a:t>let </a:t>
            </a:r>
            <a:r>
              <a:rPr lang="en-US" dirty="0" err="1"/>
              <a:t>newTitle</a:t>
            </a:r>
            <a:r>
              <a:rPr lang="en-US" dirty="0"/>
              <a:t> = 'Updated Title';</a:t>
            </a:r>
          </a:p>
          <a:p>
            <a:r>
              <a:rPr lang="en-US" dirty="0"/>
              <a:t>let </a:t>
            </a:r>
            <a:r>
              <a:rPr lang="en-US" dirty="0" err="1"/>
              <a:t>sql</a:t>
            </a:r>
            <a:r>
              <a:rPr lang="en-US" dirty="0"/>
              <a:t> = `DELETE FROM posts WHERE id = ${</a:t>
            </a:r>
            <a:r>
              <a:rPr lang="en-US" dirty="0" err="1"/>
              <a:t>req.params.id</a:t>
            </a:r>
            <a:r>
              <a:rPr lang="en-US" dirty="0"/>
              <a:t>}`;</a:t>
            </a:r>
          </a:p>
          <a:p>
            <a:r>
              <a:rPr lang="en-US" dirty="0"/>
              <a:t>let query = </a:t>
            </a:r>
            <a:r>
              <a:rPr lang="en-US" dirty="0" err="1"/>
              <a:t>db.query</a:t>
            </a:r>
            <a:r>
              <a:rPr lang="en-US" dirty="0"/>
              <a:t>(</a:t>
            </a:r>
            <a:r>
              <a:rPr lang="en-US" dirty="0" err="1"/>
              <a:t>sql</a:t>
            </a:r>
            <a:r>
              <a:rPr lang="en-US" dirty="0"/>
              <a:t>, (err, result) =&gt; {</a:t>
            </a:r>
          </a:p>
          <a:p>
            <a:r>
              <a:rPr lang="en-US" dirty="0"/>
              <a:t>if(err) throw err;</a:t>
            </a:r>
          </a:p>
          <a:p>
            <a:r>
              <a:rPr lang="en-US" dirty="0" err="1"/>
              <a:t>console.log</a:t>
            </a:r>
            <a:r>
              <a:rPr lang="en-US" dirty="0"/>
              <a:t>(result);</a:t>
            </a:r>
          </a:p>
          <a:p>
            <a:r>
              <a:rPr lang="en-US" dirty="0" err="1"/>
              <a:t>res.send</a:t>
            </a:r>
            <a:r>
              <a:rPr lang="en-US" dirty="0"/>
              <a:t>('Post deleted...');</a:t>
            </a:r>
          </a:p>
          <a:p>
            <a:r>
              <a:rPr lang="en-US" dirty="0"/>
              <a:t>});</a:t>
            </a:r>
          </a:p>
          <a:p>
            <a:r>
              <a:rPr lang="en-US" dirty="0"/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311067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BCD14A-0C16-1B41-B5A1-A715AA3BE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682" y="0"/>
            <a:ext cx="99726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8871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56</TotalTime>
  <Words>671</Words>
  <Application>Microsoft Macintosh PowerPoint</Application>
  <PresentationFormat>Widescreen</PresentationFormat>
  <Paragraphs>102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Celestial</vt:lpstr>
      <vt:lpstr>Using mysql with node js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mysql with node js</dc:title>
  <dc:creator>Paul Leszyk</dc:creator>
  <cp:lastModifiedBy>Paul Leszyk</cp:lastModifiedBy>
  <cp:revision>10</cp:revision>
  <dcterms:created xsi:type="dcterms:W3CDTF">2018-12-04T14:41:05Z</dcterms:created>
  <dcterms:modified xsi:type="dcterms:W3CDTF">2018-12-11T16:49:18Z</dcterms:modified>
</cp:coreProperties>
</file>

<file path=docProps/thumbnail.jpeg>
</file>